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3" r:id="rId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8" Type="http://schemas.openxmlformats.org/officeDocument/2006/relationships/slide" Target="slides/slide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2" name="Google Shape;38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/Relationships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8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Models of Communication</a:t>
            </a:r>
            <a:endParaRPr/>
          </a:p>
        </p:txBody>
      </p:sp>
      <p:sp>
        <p:nvSpPr>
          <p:cNvPr id="3815" name="Google Shape;3815;p584"/>
          <p:cNvSpPr txBox="1"/>
          <p:nvPr>
            <p:ph idx="1" type="body"/>
          </p:nvPr>
        </p:nvSpPr>
        <p:spPr>
          <a:xfrm>
            <a:off x="628650" y="1043753"/>
            <a:ext cx="7886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Linear Model of Communication (Shannon 1948)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moves linearly and one-directional: from source to destination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Emphasized transmission of the signal over the meaning of the message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Disruption of transmitted signal is called NOISE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by Bell in developing the telephone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Transactional Model of Communication (Barnlund 1970)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is a two-way process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created at multiple points within the process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co-created simultaneously by both communicators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Encoding/Decoding Model(Hall 1973)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Cultural, political, and economic contexts influence how messages are produced and received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Decoding a message determines meaning as much as encoding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to analyze television discourse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